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79" r:id="rId10"/>
    <p:sldId id="272" r:id="rId11"/>
    <p:sldId id="263" r:id="rId12"/>
    <p:sldId id="281" r:id="rId13"/>
    <p:sldId id="280" r:id="rId14"/>
    <p:sldId id="282" r:id="rId15"/>
    <p:sldId id="266" r:id="rId16"/>
    <p:sldId id="286" r:id="rId17"/>
    <p:sldId id="287" r:id="rId18"/>
    <p:sldId id="288" r:id="rId19"/>
    <p:sldId id="289" r:id="rId20"/>
    <p:sldId id="290" r:id="rId21"/>
    <p:sldId id="283" r:id="rId22"/>
    <p:sldId id="291" r:id="rId23"/>
    <p:sldId id="292" r:id="rId24"/>
    <p:sldId id="294" r:id="rId25"/>
    <p:sldId id="293" r:id="rId26"/>
    <p:sldId id="295" r:id="rId27"/>
    <p:sldId id="264" r:id="rId28"/>
    <p:sldId id="284" r:id="rId29"/>
    <p:sldId id="265" r:id="rId30"/>
    <p:sldId id="273" r:id="rId31"/>
    <p:sldId id="274" r:id="rId32"/>
    <p:sldId id="275" r:id="rId33"/>
    <p:sldId id="276" r:id="rId34"/>
    <p:sldId id="296" r:id="rId35"/>
    <p:sldId id="277" r:id="rId36"/>
    <p:sldId id="278" r:id="rId37"/>
    <p:sldId id="269" r:id="rId38"/>
    <p:sldId id="267" r:id="rId39"/>
    <p:sldId id="285" r:id="rId40"/>
    <p:sldId id="268" r:id="rId41"/>
    <p:sldId id="270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8CEEF69-AAB6-4C7B-A8C9-A82B286D4542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94C3CA-64D5-4452-8391-046EAC9F789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propublica.org/checkup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lafleur@cironline.org" TargetMode="External"/><Relationship Id="rId2" Type="http://schemas.openxmlformats.org/officeDocument/2006/relationships/hyperlink" Target="mailto:charles.ornstein@propubli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enster.com/201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Examining Prescribing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Ornstein, </a:t>
            </a:r>
            <a:r>
              <a:rPr lang="en-US" dirty="0" err="1" smtClean="0"/>
              <a:t>ProPublica</a:t>
            </a:r>
            <a:endParaRPr lang="en-US" dirty="0" smtClean="0"/>
          </a:p>
          <a:p>
            <a:r>
              <a:rPr lang="en-US" dirty="0" smtClean="0"/>
              <a:t>Jennifer </a:t>
            </a:r>
            <a:r>
              <a:rPr lang="en-US" dirty="0" err="1" smtClean="0"/>
              <a:t>LaFleur</a:t>
            </a:r>
            <a:r>
              <a:rPr lang="en-US" dirty="0" smtClean="0"/>
              <a:t>, CIR</a:t>
            </a:r>
            <a:endParaRPr lang="en-US" dirty="0"/>
          </a:p>
        </p:txBody>
      </p:sp>
      <p:pic>
        <p:nvPicPr>
          <p:cNvPr id="1026" name="Picture 2" descr="http://www.propublica.org/images/ngen/gypsy_image_medium/prescriber_callout_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225675" cy="22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FOIA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Differentiated our request from WSJ/CPI 2010 requests</a:t>
            </a:r>
          </a:p>
          <a:p>
            <a:r>
              <a:rPr lang="en-US" dirty="0" smtClean="0"/>
              <a:t>Willing to accept aggregate data</a:t>
            </a:r>
          </a:p>
          <a:p>
            <a:r>
              <a:rPr lang="en-US" dirty="0" smtClean="0"/>
              <a:t>Willing to give up very small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6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Prescribing data by provider ID from 2007 to 2010 (and later 2011)</a:t>
            </a:r>
          </a:p>
          <a:p>
            <a:r>
              <a:rPr lang="en-US" dirty="0" smtClean="0"/>
              <a:t>For </a:t>
            </a:r>
            <a:r>
              <a:rPr lang="en-US" dirty="0"/>
              <a:t>each prescriber and </a:t>
            </a:r>
            <a:r>
              <a:rPr lang="en-US" dirty="0" smtClean="0"/>
              <a:t>drug: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total number of </a:t>
            </a:r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retail cost of the </a:t>
            </a:r>
            <a:r>
              <a:rPr lang="en-US" dirty="0" smtClean="0"/>
              <a:t>drug (by brand and NDC)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days of supply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units (i.e. pills or ounces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Prescribing data for people 65+</a:t>
            </a:r>
          </a:p>
        </p:txBody>
      </p:sp>
    </p:spTree>
    <p:extLst>
      <p:ext uri="{BB962C8B-B14F-4D97-AF65-F5344CB8AC3E}">
        <p14:creationId xmlns:p14="http://schemas.microsoft.com/office/powerpoint/2010/main" val="36889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7544"/>
            <a:ext cx="6167437" cy="57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also did additional data runs that we could not do because of redactions</a:t>
            </a:r>
          </a:p>
          <a:p>
            <a:pPr lvl="1"/>
            <a:r>
              <a:rPr lang="en-US" dirty="0" smtClean="0"/>
              <a:t>Top 500 drugs </a:t>
            </a:r>
            <a:r>
              <a:rPr lang="en-US" dirty="0"/>
              <a:t>prescribed nationally and in each </a:t>
            </a:r>
            <a:r>
              <a:rPr lang="en-US" dirty="0" smtClean="0"/>
              <a:t>state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7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got the data in SAS files, which we read into SPSS and stored on SQL server.</a:t>
            </a:r>
          </a:p>
          <a:p>
            <a:r>
              <a:rPr lang="en-US" dirty="0" smtClean="0"/>
              <a:t>CMS included unique IDs for prescribers and provided a separate table linking IDs to identifiers such as NPI or DEA.</a:t>
            </a:r>
          </a:p>
          <a:p>
            <a:r>
              <a:rPr lang="en-US" dirty="0" smtClean="0"/>
              <a:t>Reporters could access via Access, SPSS or other programs via ODBC.</a:t>
            </a:r>
          </a:p>
        </p:txBody>
      </p:sp>
    </p:spTree>
    <p:extLst>
      <p:ext uri="{BB962C8B-B14F-4D97-AF65-F5344CB8AC3E}">
        <p14:creationId xmlns:p14="http://schemas.microsoft.com/office/powerpoint/2010/main" val="115369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CMS NPI registration data (on CMS site) to identify doctors</a:t>
            </a:r>
          </a:p>
          <a:p>
            <a:r>
              <a:rPr lang="en-US" dirty="0" smtClean="0"/>
              <a:t>DEA registered prescribers (from </a:t>
            </a:r>
            <a:r>
              <a:rPr lang="en-US" dirty="0"/>
              <a:t>National Technical Information </a:t>
            </a:r>
            <a:r>
              <a:rPr lang="en-US" dirty="0" smtClean="0"/>
              <a:t>Service) to identify doctors that did not have NPI #s</a:t>
            </a:r>
            <a:endParaRPr lang="en-US" dirty="0"/>
          </a:p>
          <a:p>
            <a:r>
              <a:rPr lang="en-US" dirty="0" smtClean="0"/>
              <a:t>Data from First Databank to help us categorize data into types of drugs </a:t>
            </a:r>
          </a:p>
          <a:p>
            <a:pPr lvl="1"/>
            <a:r>
              <a:rPr lang="en-US" dirty="0" smtClean="0"/>
              <a:t>(Ex: Lipitor = </a:t>
            </a:r>
            <a:r>
              <a:rPr lang="en-US" dirty="0" err="1" smtClean="0"/>
              <a:t>antihyperlipidemic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47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3114"/>
            <a:ext cx="8458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4648200"/>
            <a:ext cx="5943600" cy="20383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2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CMS NPI registration data (on CMS site)</a:t>
            </a:r>
          </a:p>
          <a:p>
            <a:r>
              <a:rPr lang="en-US" dirty="0" smtClean="0"/>
              <a:t>DEA registered prescribers (from </a:t>
            </a:r>
            <a:r>
              <a:rPr lang="en-US" dirty="0"/>
              <a:t>National Technical Information </a:t>
            </a:r>
            <a:r>
              <a:rPr lang="en-US" dirty="0" smtClean="0"/>
              <a:t>Service)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92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753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6957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1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CMS NPI registration data (on CMS site)</a:t>
            </a:r>
          </a:p>
          <a:p>
            <a:r>
              <a:rPr lang="en-US" dirty="0" smtClean="0"/>
              <a:t>DEA registered prescribers (from </a:t>
            </a:r>
            <a:r>
              <a:rPr lang="en-US" dirty="0"/>
              <a:t>National Technical Information </a:t>
            </a:r>
            <a:r>
              <a:rPr lang="en-US" dirty="0" smtClean="0"/>
              <a:t>Service)</a:t>
            </a:r>
            <a:endParaRPr lang="en-US" dirty="0"/>
          </a:p>
          <a:p>
            <a:r>
              <a:rPr lang="en-US" dirty="0" smtClean="0"/>
              <a:t>Data from First Databank to help us categorize data into types of drugs </a:t>
            </a:r>
          </a:p>
          <a:p>
            <a:pPr lvl="1"/>
            <a:r>
              <a:rPr lang="en-US" dirty="0" smtClean="0"/>
              <a:t>(Ex: Lipitor = </a:t>
            </a:r>
            <a:r>
              <a:rPr lang="en-US" dirty="0" err="1" smtClean="0"/>
              <a:t>antihyperlipidemic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3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381000"/>
            <a:ext cx="92328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211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9" y="1900024"/>
            <a:ext cx="8481701" cy="33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Data from American Geriatric Society on drugs dangerous to seniors (Beers)</a:t>
            </a:r>
          </a:p>
        </p:txBody>
      </p:sp>
    </p:spTree>
    <p:extLst>
      <p:ext uri="{BB962C8B-B14F-4D97-AF65-F5344CB8AC3E}">
        <p14:creationId xmlns:p14="http://schemas.microsoft.com/office/powerpoint/2010/main" val="61892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22047"/>
            <a:ext cx="6524624" cy="59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57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Data from American Geriatric Society on drugs dangerous to seniors (Beers)</a:t>
            </a:r>
          </a:p>
          <a:p>
            <a:r>
              <a:rPr lang="en-US" dirty="0" smtClean="0"/>
              <a:t>Scraped drug information sites for top 500</a:t>
            </a:r>
          </a:p>
        </p:txBody>
      </p:sp>
    </p:spTree>
    <p:extLst>
      <p:ext uri="{BB962C8B-B14F-4D97-AF65-F5344CB8AC3E}">
        <p14:creationId xmlns:p14="http://schemas.microsoft.com/office/powerpoint/2010/main" val="81813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8638"/>
            <a:ext cx="75247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8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Part 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Data from American Geriatric Society on drugs dangerous to seniors (Beers)</a:t>
            </a:r>
          </a:p>
          <a:p>
            <a:r>
              <a:rPr lang="en-US" dirty="0" smtClean="0"/>
              <a:t>Scraped drug information sites for top 500</a:t>
            </a:r>
          </a:p>
          <a:p>
            <a:r>
              <a:rPr lang="en-US" dirty="0" smtClean="0"/>
              <a:t>Data from </a:t>
            </a:r>
            <a:r>
              <a:rPr lang="en-US" dirty="0" err="1" smtClean="0"/>
              <a:t>ProPublica’s</a:t>
            </a:r>
            <a:r>
              <a:rPr lang="en-US" dirty="0" smtClean="0"/>
              <a:t> Dollars for Doctors project to look at physicians who got money from drug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2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983"/>
            <a:ext cx="8991600" cy="48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30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many experts about how to best examine the data and develop methodologies.</a:t>
            </a:r>
          </a:p>
          <a:p>
            <a:r>
              <a:rPr lang="en-US" dirty="0" smtClean="0"/>
              <a:t>Within categories, did crosstabs to look for doctors who did not follow pattern</a:t>
            </a:r>
          </a:p>
          <a:p>
            <a:pPr lvl="1"/>
            <a:r>
              <a:rPr lang="en-US" dirty="0" smtClean="0"/>
              <a:t>Those who prescribed at rates more or fewer than 2 standard deviation from others in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those who prescribed high amounts or in unusual ways</a:t>
            </a:r>
          </a:p>
          <a:p>
            <a:r>
              <a:rPr lang="en-US" dirty="0" smtClean="0"/>
              <a:t>Bounced findings off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6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Medicare’s failure to keep watch over Part D had enabled:</a:t>
            </a:r>
          </a:p>
          <a:p>
            <a:r>
              <a:rPr lang="en-US" dirty="0" smtClean="0"/>
              <a:t>Inappropriate and risky prescribing</a:t>
            </a:r>
            <a:endParaRPr lang="en-US" dirty="0"/>
          </a:p>
          <a:p>
            <a:r>
              <a:rPr lang="en-US" dirty="0"/>
              <a:t>Billions of dollars </a:t>
            </a:r>
            <a:r>
              <a:rPr lang="en-US" dirty="0" smtClean="0"/>
              <a:t>in waste</a:t>
            </a:r>
          </a:p>
          <a:p>
            <a:r>
              <a:rPr lang="en-US" dirty="0" smtClean="0"/>
              <a:t>Fraud </a:t>
            </a:r>
            <a:r>
              <a:rPr lang="en-US" dirty="0"/>
              <a:t>to </a:t>
            </a:r>
            <a:r>
              <a:rPr lang="en-US" dirty="0" smtClean="0"/>
              <a:t>flourish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 also found clear </a:t>
            </a:r>
            <a:r>
              <a:rPr lang="en-US" dirty="0"/>
              <a:t>signs that doctors who had relationships with pharmaceutical companies prescribed more name-brand drugs</a:t>
            </a:r>
          </a:p>
        </p:txBody>
      </p:sp>
    </p:spTree>
    <p:extLst>
      <p:ext uri="{BB962C8B-B14F-4D97-AF65-F5344CB8AC3E}">
        <p14:creationId xmlns:p14="http://schemas.microsoft.com/office/powerpoint/2010/main" val="335513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5345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7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676400"/>
            <a:ext cx="65532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200" dirty="0" smtClean="0"/>
              <a:t>	</a:t>
            </a:r>
            <a:r>
              <a:rPr lang="en-US" dirty="0" smtClean="0"/>
              <a:t>In his worn Miami office, psychiatrist Enrique </a:t>
            </a:r>
            <a:r>
              <a:rPr lang="en-US" dirty="0" err="1" smtClean="0"/>
              <a:t>Casuso</a:t>
            </a:r>
            <a:r>
              <a:rPr lang="en-US" dirty="0" smtClean="0"/>
              <a:t> said he has no choice but to give antipsychotics to many of his elderly patients.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	Drugs keep them safe and ease their anxiety, </a:t>
            </a:r>
            <a:r>
              <a:rPr lang="en-US" dirty="0" err="1" smtClean="0"/>
              <a:t>Casuso</a:t>
            </a:r>
            <a:r>
              <a:rPr lang="en-US" dirty="0" smtClean="0"/>
              <a:t> said: "You have to submerge them in medication to avoid a catastrophic event."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	In 2010, </a:t>
            </a:r>
            <a:r>
              <a:rPr lang="en-US" dirty="0" err="1" smtClean="0"/>
              <a:t>Casuso</a:t>
            </a:r>
            <a:r>
              <a:rPr lang="en-US" dirty="0" smtClean="0"/>
              <a:t> prescribed more of these medicines to seniors in Medicare than any other physician in the country--50 percent more than the second-ranking doctor.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543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40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066800"/>
            <a:ext cx="7144181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74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76400"/>
            <a:ext cx="8153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Dr</a:t>
            </a:r>
            <a:r>
              <a:rPr lang="en-US" dirty="0"/>
              <a:t>. Hew </a:t>
            </a:r>
            <a:r>
              <a:rPr lang="en-US" dirty="0" err="1"/>
              <a:t>Wah</a:t>
            </a:r>
            <a:r>
              <a:rPr lang="en-US" dirty="0"/>
              <a:t> </a:t>
            </a:r>
            <a:r>
              <a:rPr lang="en-US" dirty="0" err="1"/>
              <a:t>Quon</a:t>
            </a:r>
            <a:r>
              <a:rPr lang="en-US" dirty="0"/>
              <a:t> is one of Medicare’s top prescribers. From a worn office in Los Angeles’ bustling Chinatown, he churned out $27 million worth of prescriptions from 2009 to 2011, data show.</a:t>
            </a:r>
          </a:p>
          <a:p>
            <a:pPr marL="0" indent="0">
              <a:buNone/>
            </a:pPr>
            <a:r>
              <a:rPr lang="en-US" dirty="0" smtClean="0"/>
              <a:t>	He </a:t>
            </a:r>
            <a:r>
              <a:rPr lang="en-US" dirty="0"/>
              <a:t>mostly prescribed name brands, such as AstraZeneca’s Crestor, for high cholesterol. Crestor costs more than $6 a pill; the leading generic costs as little as 20 cents.</a:t>
            </a:r>
          </a:p>
          <a:p>
            <a:pPr marL="0" indent="0">
              <a:buNone/>
            </a:pPr>
            <a:r>
              <a:rPr lang="en-US" dirty="0" smtClean="0"/>
              <a:t>	If </a:t>
            </a:r>
            <a:r>
              <a:rPr lang="en-US" dirty="0" err="1"/>
              <a:t>Quon</a:t>
            </a:r>
            <a:r>
              <a:rPr lang="en-US" dirty="0"/>
              <a:t> had prescribed the way other internists do in California, choosing drugs so that his average cost was similar to theirs, he alone could have saved Medicare $5 million in 2011, </a:t>
            </a:r>
            <a:r>
              <a:rPr lang="en-US" dirty="0" err="1"/>
              <a:t>ProPublica’s</a:t>
            </a:r>
            <a:r>
              <a:rPr lang="en-US" dirty="0"/>
              <a:t> analysis shows.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2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49" y="1066800"/>
            <a:ext cx="71497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61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What we found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00200"/>
            <a:ext cx="4048125" cy="3609975"/>
          </a:xfrm>
          <a:prstGeom prst="rect">
            <a:avLst/>
          </a:prstGeom>
        </p:spPr>
      </p:pic>
      <p:pic>
        <p:nvPicPr>
          <p:cNvPr id="1028" name="Picture 4" descr="http://www.propublica.org/images/ngen/gypsy_big_image/ppja_ernest_bagner_center_630x420_13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00037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94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Marrying the databases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0292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0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beta blocker </a:t>
            </a:r>
            <a:r>
              <a:rPr lang="en-US" dirty="0" err="1" smtClean="0"/>
              <a:t>Bystolic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352800" cy="50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86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prescriptions from other physicians within a clinic or practice were attributed to one physician.</a:t>
            </a:r>
          </a:p>
          <a:p>
            <a:r>
              <a:rPr lang="en-US" dirty="0" smtClean="0"/>
              <a:t>In some cases, pharmacies entered the wrong NPI number.</a:t>
            </a:r>
          </a:p>
          <a:p>
            <a:r>
              <a:rPr lang="en-US" dirty="0" smtClean="0"/>
              <a:t>In some cases, prescriptions were attributed to “dummy” prescribers.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68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Medicaid prescription data </a:t>
            </a:r>
          </a:p>
          <a:p>
            <a:r>
              <a:rPr lang="en-US" dirty="0" smtClean="0"/>
              <a:t>Veteran’s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27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3440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09408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47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CMS will release new data on:</a:t>
            </a:r>
          </a:p>
          <a:p>
            <a:r>
              <a:rPr lang="en-US" dirty="0" smtClean="0"/>
              <a:t>Prescribing </a:t>
            </a:r>
            <a:r>
              <a:rPr lang="en-US" dirty="0"/>
              <a:t>in Part D for 2012</a:t>
            </a:r>
          </a:p>
          <a:p>
            <a:r>
              <a:rPr lang="en-US" dirty="0" smtClean="0"/>
              <a:t>Physician payments in Medicare Part B</a:t>
            </a:r>
          </a:p>
          <a:p>
            <a:r>
              <a:rPr lang="en-US" dirty="0" smtClean="0"/>
              <a:t>Pharmaceutical and medical device company payments to doctors</a:t>
            </a:r>
          </a:p>
        </p:txBody>
      </p:sp>
    </p:spTree>
    <p:extLst>
      <p:ext uri="{BB962C8B-B14F-4D97-AF65-F5344CB8AC3E}">
        <p14:creationId xmlns:p14="http://schemas.microsoft.com/office/powerpoint/2010/main" val="198543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your local prescribers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ProPublica’s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Prescriber Checkup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1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charles.ornstein@propublica.org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jlafleur@cironline.org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Get a copy of this presentation at </a:t>
            </a:r>
            <a:r>
              <a:rPr lang="en-US" sz="2800" dirty="0" smtClean="0">
                <a:hlinkClick r:id="rId4"/>
              </a:rPr>
              <a:t>www.jenster.com/2014</a:t>
            </a:r>
            <a:r>
              <a:rPr lang="en-US" sz="2800" dirty="0" smtClean="0"/>
              <a:t> or at cornstein.tumblr.com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1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543800" cy="267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2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28588"/>
            <a:ext cx="84010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prescribing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Pharmaceutical companies purchase data from middlemen, who purchase the data from pharmacies.</a:t>
            </a:r>
          </a:p>
          <a:p>
            <a:r>
              <a:rPr lang="en-US" dirty="0" smtClean="0"/>
              <a:t>The middlemen would not sell it to </a:t>
            </a:r>
            <a:r>
              <a:rPr lang="en-US" dirty="0" err="1" smtClean="0"/>
              <a:t>ProPublica</a:t>
            </a:r>
            <a:r>
              <a:rPr lang="en-US" dirty="0" smtClean="0"/>
              <a:t> at any price.</a:t>
            </a:r>
          </a:p>
          <a:p>
            <a:r>
              <a:rPr lang="en-US" dirty="0" smtClean="0"/>
              <a:t>We requested the data from Medicare because its Part D program pays for one of every four prescriptions dispensed annually in the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Part D is vast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306" y="1981200"/>
            <a:ext cx="6022894" cy="325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25944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http://www.propublica.org/checkup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844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FOIA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list of available information on </a:t>
            </a:r>
            <a:r>
              <a:rPr lang="en-US" dirty="0" err="1" smtClean="0"/>
              <a:t>ResDAC</a:t>
            </a:r>
            <a:r>
              <a:rPr lang="en-US" dirty="0" smtClean="0"/>
              <a:t> website (resdac.org)</a:t>
            </a:r>
          </a:p>
          <a:p>
            <a:r>
              <a:rPr lang="en-US" dirty="0" smtClean="0"/>
              <a:t>Worked with CMS officials early and often to craft request</a:t>
            </a:r>
          </a:p>
          <a:p>
            <a:r>
              <a:rPr lang="en-US" dirty="0" smtClean="0"/>
              <a:t>Met with more than a dozen CMS officials to discuss request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552</TotalTime>
  <Words>732</Words>
  <Application>Microsoft Office PowerPoint</Application>
  <PresentationFormat>On-screen Show (4:3)</PresentationFormat>
  <Paragraphs>101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Foundry</vt:lpstr>
      <vt:lpstr>Examining Prescribing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Medicare prescribing data</vt:lpstr>
      <vt:lpstr>Medicare Part D is vast</vt:lpstr>
      <vt:lpstr>The FOIA process</vt:lpstr>
      <vt:lpstr>The FOIA process</vt:lpstr>
      <vt:lpstr>Medicare prescribing data</vt:lpstr>
      <vt:lpstr>PowerPoint Presentation</vt:lpstr>
      <vt:lpstr>Medicare prescribing data</vt:lpstr>
      <vt:lpstr>Medicare prescribing data</vt:lpstr>
      <vt:lpstr>Beyond the Part D data</vt:lpstr>
      <vt:lpstr>Beyond the Part D data</vt:lpstr>
      <vt:lpstr>Beyond the Part D data</vt:lpstr>
      <vt:lpstr>Beyond the Part D data</vt:lpstr>
      <vt:lpstr>Beyond the Part D data</vt:lpstr>
      <vt:lpstr>Beyond the Part D data</vt:lpstr>
      <vt:lpstr>Beyond the Part D data</vt:lpstr>
      <vt:lpstr>PowerPoint Presentation</vt:lpstr>
      <vt:lpstr>Beyond the Part D data</vt:lpstr>
      <vt:lpstr>PowerPoint Presentation</vt:lpstr>
      <vt:lpstr>Beyond the Part D data</vt:lpstr>
      <vt:lpstr>PowerPoint Presentation</vt:lpstr>
      <vt:lpstr>Medicare prescribing data</vt:lpstr>
      <vt:lpstr>Medicare prescribing data</vt:lpstr>
      <vt:lpstr>What we found</vt:lpstr>
      <vt:lpstr>What we found</vt:lpstr>
      <vt:lpstr>PowerPoint Presentation</vt:lpstr>
      <vt:lpstr>What we found</vt:lpstr>
      <vt:lpstr>PowerPoint Presentation</vt:lpstr>
      <vt:lpstr>What we found</vt:lpstr>
      <vt:lpstr>Marrying the databases</vt:lpstr>
      <vt:lpstr>The beta blocker Bystolic</vt:lpstr>
      <vt:lpstr>Medicare prescribing data</vt:lpstr>
      <vt:lpstr>Other prescribing data</vt:lpstr>
      <vt:lpstr>PowerPoint Presentation</vt:lpstr>
      <vt:lpstr>What’s new in 2014</vt:lpstr>
      <vt:lpstr>Looking your local prescribers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Prescribing Patterns</dc:title>
  <dc:creator>jlafleur</dc:creator>
  <cp:lastModifiedBy>Charles Ornstein</cp:lastModifiedBy>
  <cp:revision>15</cp:revision>
  <dcterms:created xsi:type="dcterms:W3CDTF">2014-02-23T05:11:38Z</dcterms:created>
  <dcterms:modified xsi:type="dcterms:W3CDTF">2014-02-24T18:22:28Z</dcterms:modified>
</cp:coreProperties>
</file>